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4FAE05-C4C6-4859-A698-DD3413D38807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1C7D51-5BD2-4250-9B09-C39DD9DDD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FAE05-C4C6-4859-A698-DD3413D38807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C7D51-5BD2-4250-9B09-C39DD9DDD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FAE05-C4C6-4859-A698-DD3413D38807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C7D51-5BD2-4250-9B09-C39DD9DDD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FAE05-C4C6-4859-A698-DD3413D38807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C7D51-5BD2-4250-9B09-C39DD9DDD6C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FAE05-C4C6-4859-A698-DD3413D38807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C7D51-5BD2-4250-9B09-C39DD9DDD6C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FAE05-C4C6-4859-A698-DD3413D38807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C7D51-5BD2-4250-9B09-C39DD9DDD6C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FAE05-C4C6-4859-A698-DD3413D38807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C7D51-5BD2-4250-9B09-C39DD9DDD6C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FAE05-C4C6-4859-A698-DD3413D38807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C7D51-5BD2-4250-9B09-C39DD9DDD6C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FAE05-C4C6-4859-A698-DD3413D38807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C7D51-5BD2-4250-9B09-C39DD9DDD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4FAE05-C4C6-4859-A698-DD3413D38807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C7D51-5BD2-4250-9B09-C39DD9DDD6C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4FAE05-C4C6-4859-A698-DD3413D38807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1C7D51-5BD2-4250-9B09-C39DD9DDD6C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4FAE05-C4C6-4859-A698-DD3413D38807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1C7D51-5BD2-4250-9B09-C39DD9DDD6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Get Out Of An Annapolis Speeding Ticket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Annapolis Traffic and DUI Lawyer Explains</a:t>
            </a:r>
          </a:p>
          <a:p>
            <a:r>
              <a:rPr lang="en-US" dirty="0" smtClean="0"/>
              <a:t>4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88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police officer who pulled you over did not show up to court, then ask the Judge to dismiss the case.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the Officer Show-Up?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56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Radar Gun Calibration Certificate</a:t>
            </a:r>
          </a:p>
          <a:p>
            <a:r>
              <a:rPr lang="en-US" dirty="0" smtClean="0"/>
              <a:t>2. Operator’s License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Ask the Officer for 2 Documents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06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Then you are probably out of luck.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Officer has those 2 Documents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5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Then you can cross examine the officer on the reliability of his radar gun and his competency as a radar gun operator.</a:t>
            </a:r>
          </a:p>
          <a:p>
            <a:r>
              <a:rPr lang="en-US" dirty="0" smtClean="0"/>
              <a:t>Call Scott </a:t>
            </a:r>
            <a:r>
              <a:rPr lang="en-US" dirty="0" err="1" smtClean="0"/>
              <a:t>MacMullan</a:t>
            </a:r>
            <a:r>
              <a:rPr lang="en-US" dirty="0" smtClean="0"/>
              <a:t> Law, LLC  at 443-494-9775 for help with this cross examination.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Officer is missing 1 or both documents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05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914400"/>
            <a:ext cx="8229600" cy="154514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057400"/>
            <a:ext cx="7848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                         </a:t>
            </a:r>
          </a:p>
          <a:p>
            <a:r>
              <a:rPr lang="en-US" sz="2400" b="1" dirty="0" smtClean="0">
                <a:latin typeface="Arial" panose="020B0604020202020204" pitchFamily="34" charset="0"/>
              </a:rPr>
              <a:t>	“Local Knowledge That You Can Trust”</a:t>
            </a:r>
            <a:endParaRPr lang="en-US" sz="2400" b="1" dirty="0">
              <a:latin typeface="Arial" panose="020B0604020202020204" pitchFamily="34" charset="0"/>
            </a:endParaRPr>
          </a:p>
          <a:p>
            <a:endParaRPr lang="en-US" sz="2400" b="1" dirty="0" smtClean="0">
              <a:latin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</a:rPr>
              <a:t>	 </a:t>
            </a:r>
            <a:r>
              <a:rPr lang="en-US" sz="2400" b="1" dirty="0" smtClean="0">
                <a:latin typeface="Arial" panose="020B0604020202020204" pitchFamily="34" charset="0"/>
              </a:rPr>
              <a:t>      </a:t>
            </a:r>
            <a:r>
              <a:rPr lang="en-US" sz="3200" b="1" dirty="0" smtClean="0">
                <a:latin typeface="Arial" panose="020B0604020202020204" pitchFamily="34" charset="0"/>
              </a:rPr>
              <a:t>Call Now: 443-494-9775</a:t>
            </a:r>
            <a:endParaRPr lang="en-US" sz="3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18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603</TotalTime>
  <Words>123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How To Get Out Of An Annapolis Speeding Ticket</vt:lpstr>
      <vt:lpstr>Did the Officer Show-Up?</vt:lpstr>
      <vt:lpstr>Ask the Officer for 2 Documents</vt:lpstr>
      <vt:lpstr>If Officer has those 2 Documents</vt:lpstr>
      <vt:lpstr>If Officer is missing 1 or both documents</vt:lpstr>
      <vt:lpstr> 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Get Out Of An Annapolis Speeding Ticket</dc:title>
  <dc:creator>Scott</dc:creator>
  <cp:lastModifiedBy>Scott</cp:lastModifiedBy>
  <cp:revision>4</cp:revision>
  <dcterms:created xsi:type="dcterms:W3CDTF">2014-06-09T19:31:14Z</dcterms:created>
  <dcterms:modified xsi:type="dcterms:W3CDTF">2014-06-22T04:31:28Z</dcterms:modified>
</cp:coreProperties>
</file>